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1"/>
  </p:sldMasterIdLst>
  <p:sldIdLst>
    <p:sldId id="256" r:id="rId2"/>
    <p:sldId id="274" r:id="rId3"/>
    <p:sldId id="276" r:id="rId4"/>
    <p:sldId id="277" r:id="rId5"/>
    <p:sldId id="279" r:id="rId6"/>
    <p:sldId id="28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12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44FC0CB-0411-4D09-827D-428B37D1D921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A502BB-FB9C-4239-84D0-C895CE0D7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52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C0CB-0411-4D09-827D-428B37D1D921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02BB-FB9C-4239-84D0-C895CE0D7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79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C0CB-0411-4D09-827D-428B37D1D921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02BB-FB9C-4239-84D0-C895CE0D7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33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C0CB-0411-4D09-827D-428B37D1D921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02BB-FB9C-4239-84D0-C895CE0D7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960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C0CB-0411-4D09-827D-428B37D1D921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02BB-FB9C-4239-84D0-C895CE0D7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617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C0CB-0411-4D09-827D-428B37D1D921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02BB-FB9C-4239-84D0-C895CE0D7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802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C0CB-0411-4D09-827D-428B37D1D921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02BB-FB9C-4239-84D0-C895CE0D7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38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C0CB-0411-4D09-827D-428B37D1D921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02BB-FB9C-4239-84D0-C895CE0D7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748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C0CB-0411-4D09-827D-428B37D1D921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02BB-FB9C-4239-84D0-C895CE0D7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6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C0CB-0411-4D09-827D-428B37D1D921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02BB-FB9C-4239-84D0-C895CE0D7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35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C0CB-0411-4D09-827D-428B37D1D921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02BB-FB9C-4239-84D0-C895CE0D7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07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C0CB-0411-4D09-827D-428B37D1D921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02BB-FB9C-4239-84D0-C895CE0D7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16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C0CB-0411-4D09-827D-428B37D1D921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02BB-FB9C-4239-84D0-C895CE0D7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1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C0CB-0411-4D09-827D-428B37D1D921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02BB-FB9C-4239-84D0-C895CE0D7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61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C0CB-0411-4D09-827D-428B37D1D921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02BB-FB9C-4239-84D0-C895CE0D7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85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C0CB-0411-4D09-827D-428B37D1D921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02BB-FB9C-4239-84D0-C895CE0D7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47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C0CB-0411-4D09-827D-428B37D1D921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02BB-FB9C-4239-84D0-C895CE0D7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93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4FC0CB-0411-4D09-827D-428B37D1D921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A502BB-FB9C-4239-84D0-C895CE0D7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16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  <p:sldLayoutId id="2147484100" r:id="rId14"/>
    <p:sldLayoutId id="2147484101" r:id="rId15"/>
    <p:sldLayoutId id="2147484102" r:id="rId16"/>
    <p:sldLayoutId id="21474841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81000" y="319722"/>
            <a:ext cx="11430000" cy="46688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地球市民学習</a:t>
            </a:r>
            <a: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共</a:t>
            </a:r>
            <a:r>
              <a:rPr lang="ja-JP" altLang="en-US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</a:t>
            </a:r>
            <a:r>
              <a:rPr lang="ja-JP" altLang="en-US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未来</a:t>
            </a:r>
            <a:r>
              <a:rPr lang="ja-JP" altLang="en-US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を創る仲間として</a:t>
            </a:r>
            <a:r>
              <a:rPr lang="en-US" altLang="ja-JP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ja-JP" altLang="en-US" b="1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lang="en-US" altLang="ja-JP" b="1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SDGs</a:t>
            </a:r>
            <a:r>
              <a:rPr lang="ja-JP" altLang="en-US" b="1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から人権へ～</a:t>
            </a:r>
            <a:r>
              <a:rPr lang="en-US" altLang="ja-JP" b="1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b="1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We </a:t>
            </a:r>
            <a:r>
              <a:rPr lang="en-US" altLang="ja-JP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are </a:t>
            </a:r>
            <a:r>
              <a:rPr lang="en-US" altLang="ja-JP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partners</a:t>
            </a:r>
            <a:r>
              <a:rPr lang="ja-JP" altLang="en-US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kumimoji="1" lang="ja-JP" altLang="en-US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67000" y="5623878"/>
            <a:ext cx="9144000" cy="858202"/>
          </a:xfrm>
        </p:spPr>
        <p:txBody>
          <a:bodyPr>
            <a:normAutofit/>
          </a:bodyPr>
          <a:lstStyle/>
          <a:p>
            <a:r>
              <a:rPr lang="ja-JP" altLang="en-US" sz="4400" i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世界に目を向けよう：金子　玲子</a:t>
            </a:r>
            <a:endParaRPr kumimoji="1" lang="ja-JP" altLang="en-US" sz="4400" i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6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00075" y="2804775"/>
            <a:ext cx="11971547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8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SDGs</a:t>
            </a:r>
            <a:r>
              <a:rPr lang="ja-JP" altLang="en-US" sz="8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って</a:t>
            </a:r>
            <a:r>
              <a:rPr lang="ja-JP" altLang="en-US" sz="8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なんだろう？</a:t>
            </a:r>
            <a:endParaRPr lang="en-US" altLang="ja-JP" sz="88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  <a:p>
            <a:pPr lvl="0" algn="ctr">
              <a:defRPr/>
            </a:pPr>
            <a:r>
              <a:rPr lang="ja-JP" altLang="en-US" sz="8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（持続可能な</a:t>
            </a:r>
            <a:r>
              <a:rPr lang="ja-JP" altLang="en-US" sz="88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開発目標</a:t>
            </a:r>
            <a:r>
              <a:rPr lang="ja-JP" altLang="en-US" sz="88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游ゴシック" panose="020F0502020204030204"/>
                <a:ea typeface="游ゴシック" panose="020B0400000000000000" pitchFamily="50" charset="-128"/>
              </a:rPr>
              <a:t>）</a:t>
            </a:r>
            <a:endParaRPr lang="en-US" altLang="ja-JP" sz="8800" b="1" dirty="0" smtClean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富士ポップ" panose="040F0709000000000000" pitchFamily="49" charset="-128"/>
                <a:ea typeface="富士ポップ" panose="040F0709000000000000" pitchFamily="49" charset="-128"/>
              </a:rPr>
              <a:t>→</a:t>
            </a:r>
            <a:r>
              <a:rPr kumimoji="1" lang="ja-JP" altLang="en-US" sz="40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世界中の人権</a:t>
            </a:r>
            <a:r>
              <a:rPr kumimoji="1" lang="en-US" altLang="ja-JP" sz="40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40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自然、環境）を大切にする目標</a:t>
            </a:r>
            <a:endParaRPr kumimoji="1" lang="ja-JP" altLang="en-US" sz="4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91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クローバー : ストックイラストレーショ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16" y="852977"/>
            <a:ext cx="11498318" cy="732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4240647" y="2870252"/>
            <a:ext cx="2915447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SDG</a:t>
            </a:r>
            <a:r>
              <a:rPr lang="en-US" altLang="ja-JP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s</a:t>
            </a:r>
            <a:endParaRPr lang="ja-JP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40920" y="801792"/>
            <a:ext cx="5182830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8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2030</a:t>
            </a:r>
            <a:r>
              <a:rPr lang="ja-JP" altLang="en-US" sz="8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</a:t>
            </a:r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までに</a:t>
            </a:r>
            <a:endParaRPr lang="en-US" altLang="ja-JP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達成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58128" y="3939541"/>
            <a:ext cx="474841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の目標</a:t>
            </a:r>
            <a:endParaRPr lang="en-US" altLang="ja-JP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ja-JP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169</a:t>
            </a:r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のターゲット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85034" y="967516"/>
            <a:ext cx="7904728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キーワード</a:t>
            </a:r>
            <a:endParaRPr lang="en-US" altLang="ja-JP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誰</a:t>
            </a:r>
            <a:r>
              <a:rPr lang="ja-JP" altLang="en-US" sz="7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一人</a:t>
            </a:r>
            <a:r>
              <a:rPr lang="ja-JP" altLang="en-US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取り残</a:t>
            </a:r>
            <a:r>
              <a:rPr lang="ja-JP" altLang="en-US" sz="7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さない</a:t>
            </a:r>
            <a:endParaRPr lang="ja-JP" altLang="en-US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25270" y="3812016"/>
            <a:ext cx="4041491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みんな</a:t>
            </a:r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で</a:t>
            </a:r>
            <a:endParaRPr lang="en-US" altLang="ja-JP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取り組</a:t>
            </a:r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む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858128" y="1033153"/>
            <a:ext cx="1885072" cy="9500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839763" y="1921396"/>
            <a:ext cx="7558075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674419" y="4225469"/>
            <a:ext cx="1163783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607286" y="4085112"/>
            <a:ext cx="3201731" cy="1068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7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-229068"/>
            <a:ext cx="10423301" cy="736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711200"/>
            <a:ext cx="9144000" cy="2875388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4480238" y="2660373"/>
            <a:ext cx="3168203" cy="1852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教室</a:t>
            </a:r>
            <a:endParaRPr kumimoji="1" lang="ja-JP" altLang="en-US" sz="4800" dirty="0">
              <a:solidFill>
                <a:srgbClr val="FF000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2486696" y="741784"/>
            <a:ext cx="3361387" cy="2305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共室</a:t>
            </a:r>
            <a:endParaRPr kumimoji="1" lang="ja-JP" altLang="en-US" sz="60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6724860" y="747378"/>
            <a:ext cx="3123126" cy="2335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協室</a:t>
            </a:r>
            <a:endParaRPr kumimoji="1" lang="ja-JP" altLang="en-US" sz="60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993007" y="3794391"/>
            <a:ext cx="3245476" cy="2301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響室</a:t>
            </a:r>
            <a:endParaRPr kumimoji="1" lang="ja-JP" altLang="en-US" sz="60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957811" y="3694115"/>
            <a:ext cx="3052293" cy="2289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今日室</a:t>
            </a:r>
            <a:endParaRPr kumimoji="1" lang="ja-JP" altLang="en-US" sz="48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85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09133" y="8048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7300" dirty="0" smtClean="0"/>
              <a:t>　さいたま市が</a:t>
            </a:r>
            <a:r>
              <a:rPr kumimoji="1" lang="en-US" altLang="ja-JP" sz="7300" dirty="0" smtClean="0"/>
              <a:t/>
            </a:r>
            <a:br>
              <a:rPr kumimoji="1" lang="en-US" altLang="ja-JP" sz="7300" dirty="0" smtClean="0"/>
            </a:br>
            <a:r>
              <a:rPr lang="ja-JP" altLang="en-US" sz="7300" dirty="0"/>
              <a:t>　</a:t>
            </a:r>
            <a:r>
              <a:rPr lang="ja-JP" altLang="en-US" sz="7300" dirty="0" smtClean="0"/>
              <a:t>　　　</a:t>
            </a:r>
            <a:r>
              <a:rPr kumimoji="1" lang="en-US" altLang="ja-JP" sz="73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SDGs</a:t>
            </a:r>
            <a:r>
              <a:rPr kumimoji="1" lang="ja-JP" altLang="en-US" sz="7300" dirty="0" smtClean="0"/>
              <a:t>未来都市に！！</a:t>
            </a:r>
            <a:endParaRPr kumimoji="1" lang="ja-JP" altLang="en-US" sz="73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81666" y="2370668"/>
            <a:ext cx="8280400" cy="482229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4800" dirty="0" smtClean="0"/>
              <a:t>スローガン</a:t>
            </a:r>
            <a:endParaRPr lang="en-US" altLang="ja-JP" sz="4800" dirty="0"/>
          </a:p>
          <a:p>
            <a:pPr marL="0" indent="0">
              <a:buNone/>
            </a:pPr>
            <a:r>
              <a:rPr kumimoji="1"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ja-JP" altLang="en-US" sz="5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誰もが住んでいて</a:t>
            </a:r>
            <a:r>
              <a:rPr lang="ja-JP" altLang="en-US" sz="5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　　　　　　　　　　　　　　　</a:t>
            </a:r>
            <a:endParaRPr lang="en-US" altLang="ja-JP" sz="5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5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誇りに思える都市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4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61</Words>
  <Application>Microsoft Office PowerPoint</Application>
  <PresentationFormat>ワイド画面</PresentationFormat>
  <Paragraphs>23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9" baseType="lpstr">
      <vt:lpstr>BIZ UDPゴシック</vt:lpstr>
      <vt:lpstr>HGPｺﾞｼｯｸE</vt:lpstr>
      <vt:lpstr>HGP創英角ｺﾞｼｯｸUB</vt:lpstr>
      <vt:lpstr>HGP創英角ﾎﾟｯﾌﾟ体</vt:lpstr>
      <vt:lpstr>HGS創英角ﾎﾟｯﾌﾟ体</vt:lpstr>
      <vt:lpstr>HG創英角ﾎﾟｯﾌﾟ体</vt:lpstr>
      <vt:lpstr>ＭＳ Ｐゴシック</vt:lpstr>
      <vt:lpstr>ＭＳ Ｐ明朝</vt:lpstr>
      <vt:lpstr>富士ポップ</vt:lpstr>
      <vt:lpstr>游ゴシック</vt:lpstr>
      <vt:lpstr>Arial</vt:lpstr>
      <vt:lpstr>Garamond</vt:lpstr>
      <vt:lpstr>オーガニック</vt:lpstr>
      <vt:lpstr>地球市民学習 共に未来を創る仲間として ～SDGsから人権へ～ We are partners！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さいたま市が 　　　　SDGs未来都市に！！</vt:lpstr>
    </vt:vector>
  </TitlesOfParts>
  <Company>川口市立高等学校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川口市立高等学校</dc:creator>
  <cp:lastModifiedBy>User</cp:lastModifiedBy>
  <cp:revision>41</cp:revision>
  <dcterms:created xsi:type="dcterms:W3CDTF">2019-10-09T23:03:18Z</dcterms:created>
  <dcterms:modified xsi:type="dcterms:W3CDTF">2019-10-31T14:27:13Z</dcterms:modified>
</cp:coreProperties>
</file>